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414" r:id="rId7"/>
    <p:sldId id="297" r:id="rId8"/>
    <p:sldId id="295" r:id="rId9"/>
    <p:sldId id="391" r:id="rId10"/>
    <p:sldId id="415" r:id="rId11"/>
    <p:sldId id="389" r:id="rId12"/>
    <p:sldId id="410" r:id="rId13"/>
    <p:sldId id="302" r:id="rId14"/>
    <p:sldId id="318" r:id="rId15"/>
    <p:sldId id="404" r:id="rId16"/>
    <p:sldId id="409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89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ACL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https://anonymous.4open.science/r/Laser-main-B1A5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2025.9.29.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892829" y="1371914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Bi-Tuning with Collaborative Information for Controllable LLM-based Sequential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2200" y="2776855"/>
            <a:ext cx="7724775" cy="12954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5400" y="2475865"/>
            <a:ext cx="974407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1905000"/>
            <a:ext cx="615315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377315"/>
            <a:ext cx="6096000" cy="4919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676400"/>
            <a:ext cx="11074400" cy="3673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1371600"/>
            <a:ext cx="6635115" cy="47218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38400" y="2133600"/>
            <a:ext cx="7205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i) LLM-based recommendation systems primarily rely on text semantics, inherently overlooking collaborative signals.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2438400" y="3446780"/>
            <a:ext cx="7362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i</a:t>
            </a:r>
            <a:r>
              <a:rPr lang="en-US" altLang="zh-CN"/>
              <a:t>i) Existing LLM-based recommendation models are typically trained with next-token prediction loss to generate recommendation lists token by token, which easily leads to domain-specific formatting errors.</a:t>
            </a:r>
            <a:endParaRPr lang="en-US" altLang="zh-CN"/>
          </a:p>
          <a:p>
            <a:pPr algn="just"/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1143000"/>
            <a:ext cx="8794115" cy="5626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1676400"/>
            <a:ext cx="747522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1691640"/>
            <a:ext cx="5091430" cy="8839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3048000"/>
            <a:ext cx="4810125" cy="1435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5181600"/>
            <a:ext cx="4502150" cy="10096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0135" y="1691640"/>
            <a:ext cx="4554220" cy="9480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1725" y="3069590"/>
            <a:ext cx="4385310" cy="88773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4450" y="4572000"/>
            <a:ext cx="4164965" cy="1008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rcRect b="61707"/>
          <a:stretch>
            <a:fillRect/>
          </a:stretch>
        </p:blipFill>
        <p:spPr>
          <a:xfrm>
            <a:off x="3703320" y="1637665"/>
            <a:ext cx="4671060" cy="6096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7000" y="4419600"/>
            <a:ext cx="4437380" cy="7861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8390" y="2981960"/>
            <a:ext cx="4745990" cy="951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5200" y="2209800"/>
            <a:ext cx="5368290" cy="2743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1143000"/>
            <a:ext cx="8757285" cy="5502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1828800"/>
            <a:ext cx="6383020" cy="3819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4962</Words>
  <Application>WPS 演示</Application>
  <PresentationFormat>宽屏</PresentationFormat>
  <Paragraphs>287</Paragraphs>
  <Slides>14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345</cp:revision>
  <dcterms:created xsi:type="dcterms:W3CDTF">2023-09-17T03:47:00Z</dcterms:created>
  <dcterms:modified xsi:type="dcterms:W3CDTF">2025-09-29T07:28:21Z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E416039CA3A64E4FA79B8782C995A274_13</vt:lpwstr>
  </property>
  <property fmtid="{D5CDD505-2E9C-101B-9397-08002B2CF9AE}" pid="6" name="KSOProductBuildVer">
    <vt:lpwstr>2052-12.1.0.22529</vt:lpwstr>
  </property>
</Properties>
</file>